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71" d="100"/>
          <a:sy n="71" d="100"/>
        </p:scale>
        <p:origin x="42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sa Rachmawati" userId="412ae1af-a5d3-4215-9048-06c6a9c94386" providerId="ADAL" clId="{74F292FF-FD88-4840-A711-65996E6D83DC}"/>
    <pc:docChg chg="undo custSel addSld delSld modSld">
      <pc:chgData name="Anisa Rachmawati" userId="412ae1af-a5d3-4215-9048-06c6a9c94386" providerId="ADAL" clId="{74F292FF-FD88-4840-A711-65996E6D83DC}" dt="2022-05-19T09:28:22.162" v="28" actId="1076"/>
      <pc:docMkLst>
        <pc:docMk/>
      </pc:docMkLst>
      <pc:sldChg chg="modSp mod">
        <pc:chgData name="Anisa Rachmawati" userId="412ae1af-a5d3-4215-9048-06c6a9c94386" providerId="ADAL" clId="{74F292FF-FD88-4840-A711-65996E6D83DC}" dt="2022-05-19T09:28:22.162" v="28" actId="1076"/>
        <pc:sldMkLst>
          <pc:docMk/>
          <pc:sldMk cId="3219477187" sldId="260"/>
        </pc:sldMkLst>
        <pc:picChg chg="mod">
          <ac:chgData name="Anisa Rachmawati" userId="412ae1af-a5d3-4215-9048-06c6a9c94386" providerId="ADAL" clId="{74F292FF-FD88-4840-A711-65996E6D83DC}" dt="2022-05-19T09:28:22.162" v="28" actId="1076"/>
          <ac:picMkLst>
            <pc:docMk/>
            <pc:sldMk cId="3219477187" sldId="260"/>
            <ac:picMk id="5" creationId="{A4816B1A-3175-3AE9-3531-1597F792CE72}"/>
          </ac:picMkLst>
        </pc:picChg>
      </pc:sldChg>
      <pc:sldChg chg="addSp delSp modSp new mod setBg modClrScheme addAnim setClrOvrMap chgLayout">
        <pc:chgData name="Anisa Rachmawati" userId="412ae1af-a5d3-4215-9048-06c6a9c94386" providerId="ADAL" clId="{74F292FF-FD88-4840-A711-65996E6D83DC}" dt="2022-05-15T14:34:31.162" v="4"/>
        <pc:sldMkLst>
          <pc:docMk/>
          <pc:sldMk cId="2479568446" sldId="262"/>
        </pc:sldMkLst>
        <pc:spChg chg="mod ord">
          <ac:chgData name="Anisa Rachmawati" userId="412ae1af-a5d3-4215-9048-06c6a9c94386" providerId="ADAL" clId="{74F292FF-FD88-4840-A711-65996E6D83DC}" dt="2022-05-15T14:34:31.131" v="3" actId="26606"/>
          <ac:spMkLst>
            <pc:docMk/>
            <pc:sldMk cId="2479568446" sldId="262"/>
            <ac:spMk id="2" creationId="{D84FCDA7-EA25-1CAC-E50A-C4107D5678A5}"/>
          </ac:spMkLst>
        </pc:spChg>
        <pc:spChg chg="del mod ord">
          <ac:chgData name="Anisa Rachmawati" userId="412ae1af-a5d3-4215-9048-06c6a9c94386" providerId="ADAL" clId="{74F292FF-FD88-4840-A711-65996E6D83DC}" dt="2022-05-15T14:34:20.343" v="2" actId="700"/>
          <ac:spMkLst>
            <pc:docMk/>
            <pc:sldMk cId="2479568446" sldId="262"/>
            <ac:spMk id="3" creationId="{8D58D1C1-241A-A361-3E7B-4ED7E0D0F3AD}"/>
          </ac:spMkLst>
        </pc:spChg>
        <pc:spChg chg="add mod ord">
          <ac:chgData name="Anisa Rachmawati" userId="412ae1af-a5d3-4215-9048-06c6a9c94386" providerId="ADAL" clId="{74F292FF-FD88-4840-A711-65996E6D83DC}" dt="2022-05-15T14:34:31.131" v="3" actId="26606"/>
          <ac:spMkLst>
            <pc:docMk/>
            <pc:sldMk cId="2479568446" sldId="262"/>
            <ac:spMk id="4" creationId="{3F68D084-AC35-E854-78C6-3E6445550C4D}"/>
          </ac:spMkLst>
        </pc:spChg>
        <pc:spChg chg="add">
          <ac:chgData name="Anisa Rachmawati" userId="412ae1af-a5d3-4215-9048-06c6a9c94386" providerId="ADAL" clId="{74F292FF-FD88-4840-A711-65996E6D83DC}" dt="2022-05-15T14:34:31.131" v="3" actId="26606"/>
          <ac:spMkLst>
            <pc:docMk/>
            <pc:sldMk cId="2479568446" sldId="262"/>
            <ac:spMk id="10" creationId="{71B2258F-86CA-4D4D-8270-BC05FCDEBFB3}"/>
          </ac:spMkLst>
        </pc:spChg>
        <pc:picChg chg="add">
          <ac:chgData name="Anisa Rachmawati" userId="412ae1af-a5d3-4215-9048-06c6a9c94386" providerId="ADAL" clId="{74F292FF-FD88-4840-A711-65996E6D83DC}" dt="2022-05-15T14:34:31.131" v="3" actId="26606"/>
          <ac:picMkLst>
            <pc:docMk/>
            <pc:sldMk cId="2479568446" sldId="262"/>
            <ac:picMk id="6" creationId="{9510A923-1244-B5D2-C1B8-64CB56ADE2EB}"/>
          </ac:picMkLst>
        </pc:picChg>
      </pc:sldChg>
      <pc:sldChg chg="addSp delSp modSp new mod setBg setClrOvrMap">
        <pc:chgData name="Anisa Rachmawati" userId="412ae1af-a5d3-4215-9048-06c6a9c94386" providerId="ADAL" clId="{74F292FF-FD88-4840-A711-65996E6D83DC}" dt="2022-05-15T14:35:34.647" v="25" actId="20577"/>
        <pc:sldMkLst>
          <pc:docMk/>
          <pc:sldMk cId="923798942" sldId="263"/>
        </pc:sldMkLst>
        <pc:spChg chg="mod">
          <ac:chgData name="Anisa Rachmawati" userId="412ae1af-a5d3-4215-9048-06c6a9c94386" providerId="ADAL" clId="{74F292FF-FD88-4840-A711-65996E6D83DC}" dt="2022-05-15T14:35:34.647" v="25" actId="20577"/>
          <ac:spMkLst>
            <pc:docMk/>
            <pc:sldMk cId="923798942" sldId="263"/>
            <ac:spMk id="2" creationId="{3001014A-BABC-5460-30B6-EFA3568CA3DA}"/>
          </ac:spMkLst>
        </pc:spChg>
        <pc:spChg chg="add del mod">
          <ac:chgData name="Anisa Rachmawati" userId="412ae1af-a5d3-4215-9048-06c6a9c94386" providerId="ADAL" clId="{74F292FF-FD88-4840-A711-65996E6D83DC}" dt="2022-05-15T14:35:23.083" v="12" actId="26606"/>
          <ac:spMkLst>
            <pc:docMk/>
            <pc:sldMk cId="923798942" sldId="263"/>
            <ac:spMk id="3" creationId="{C7F61FEA-C31F-70A5-BD43-A73760D5EB22}"/>
          </ac:spMkLst>
        </pc:spChg>
        <pc:spChg chg="add del">
          <ac:chgData name="Anisa Rachmawati" userId="412ae1af-a5d3-4215-9048-06c6a9c94386" providerId="ADAL" clId="{74F292FF-FD88-4840-A711-65996E6D83DC}" dt="2022-05-15T14:35:23.052" v="11" actId="26606"/>
          <ac:spMkLst>
            <pc:docMk/>
            <pc:sldMk cId="923798942" sldId="263"/>
            <ac:spMk id="9" creationId="{BACC6370-2D7E-4714-9D71-7542949D7D5D}"/>
          </ac:spMkLst>
        </pc:spChg>
        <pc:spChg chg="add del">
          <ac:chgData name="Anisa Rachmawati" userId="412ae1af-a5d3-4215-9048-06c6a9c94386" providerId="ADAL" clId="{74F292FF-FD88-4840-A711-65996E6D83DC}" dt="2022-05-15T14:35:23.052" v="11" actId="26606"/>
          <ac:spMkLst>
            <pc:docMk/>
            <pc:sldMk cId="923798942" sldId="263"/>
            <ac:spMk id="11" creationId="{F68B3F68-107C-434F-AA38-110D5EA91B85}"/>
          </ac:spMkLst>
        </pc:spChg>
        <pc:spChg chg="add del">
          <ac:chgData name="Anisa Rachmawati" userId="412ae1af-a5d3-4215-9048-06c6a9c94386" providerId="ADAL" clId="{74F292FF-FD88-4840-A711-65996E6D83DC}" dt="2022-05-15T14:35:23.052" v="11" actId="26606"/>
          <ac:spMkLst>
            <pc:docMk/>
            <pc:sldMk cId="923798942" sldId="263"/>
            <ac:spMk id="13" creationId="{AAD0DBB9-1A4B-4391-81D4-CB19F9AB918A}"/>
          </ac:spMkLst>
        </pc:spChg>
        <pc:spChg chg="add del">
          <ac:chgData name="Anisa Rachmawati" userId="412ae1af-a5d3-4215-9048-06c6a9c94386" providerId="ADAL" clId="{74F292FF-FD88-4840-A711-65996E6D83DC}" dt="2022-05-15T14:35:23.052" v="11" actId="26606"/>
          <ac:spMkLst>
            <pc:docMk/>
            <pc:sldMk cId="923798942" sldId="263"/>
            <ac:spMk id="15" creationId="{063BBA22-50EA-4C4D-BE05-F1CE4E63AA56}"/>
          </ac:spMkLst>
        </pc:spChg>
        <pc:spChg chg="add">
          <ac:chgData name="Anisa Rachmawati" userId="412ae1af-a5d3-4215-9048-06c6a9c94386" providerId="ADAL" clId="{74F292FF-FD88-4840-A711-65996E6D83DC}" dt="2022-05-15T14:35:23.083" v="12" actId="26606"/>
          <ac:spMkLst>
            <pc:docMk/>
            <pc:sldMk cId="923798942" sldId="263"/>
            <ac:spMk id="17" creationId="{C5E6CFF1-2F42-4E10-9A97-F116F46F53FE}"/>
          </ac:spMkLst>
        </pc:spChg>
        <pc:spChg chg="add">
          <ac:chgData name="Anisa Rachmawati" userId="412ae1af-a5d3-4215-9048-06c6a9c94386" providerId="ADAL" clId="{74F292FF-FD88-4840-A711-65996E6D83DC}" dt="2022-05-15T14:35:23.083" v="12" actId="26606"/>
          <ac:spMkLst>
            <pc:docMk/>
            <pc:sldMk cId="923798942" sldId="263"/>
            <ac:spMk id="20" creationId="{C7F61FEA-C31F-70A5-BD43-A73760D5EB22}"/>
          </ac:spMkLst>
        </pc:spChg>
        <pc:graphicFrameChg chg="add del">
          <ac:chgData name="Anisa Rachmawati" userId="412ae1af-a5d3-4215-9048-06c6a9c94386" providerId="ADAL" clId="{74F292FF-FD88-4840-A711-65996E6D83DC}" dt="2022-05-15T14:35:23.052" v="11" actId="26606"/>
          <ac:graphicFrameMkLst>
            <pc:docMk/>
            <pc:sldMk cId="923798942" sldId="263"/>
            <ac:graphicFrameMk id="5" creationId="{ED1EE459-3CC3-BA49-E496-53406022894D}"/>
          </ac:graphicFrameMkLst>
        </pc:graphicFrameChg>
        <pc:picChg chg="add">
          <ac:chgData name="Anisa Rachmawati" userId="412ae1af-a5d3-4215-9048-06c6a9c94386" providerId="ADAL" clId="{74F292FF-FD88-4840-A711-65996E6D83DC}" dt="2022-05-15T14:35:23.083" v="12" actId="26606"/>
          <ac:picMkLst>
            <pc:docMk/>
            <pc:sldMk cId="923798942" sldId="263"/>
            <ac:picMk id="18" creationId="{6CD232FC-770C-0DD1-0E7E-8EBF384EF17C}"/>
          </ac:picMkLst>
        </pc:picChg>
        <pc:cxnChg chg="add">
          <ac:chgData name="Anisa Rachmawati" userId="412ae1af-a5d3-4215-9048-06c6a9c94386" providerId="ADAL" clId="{74F292FF-FD88-4840-A711-65996E6D83DC}" dt="2022-05-15T14:35:23.083" v="12" actId="26606"/>
          <ac:cxnSpMkLst>
            <pc:docMk/>
            <pc:sldMk cId="923798942" sldId="263"/>
            <ac:cxnSpMk id="19" creationId="{67182200-4859-4C8D-BCBB-55B245C28BA3}"/>
          </ac:cxnSpMkLst>
        </pc:cxnChg>
      </pc:sldChg>
      <pc:sldChg chg="new del">
        <pc:chgData name="Anisa Rachmawati" userId="412ae1af-a5d3-4215-9048-06c6a9c94386" providerId="ADAL" clId="{74F292FF-FD88-4840-A711-65996E6D83DC}" dt="2022-05-15T14:36:05.648" v="27" actId="47"/>
        <pc:sldMkLst>
          <pc:docMk/>
          <pc:sldMk cId="3879371982" sldId="264"/>
        </pc:sldMkLst>
      </pc:sldChg>
    </pc:docChg>
  </pc:docChgLst>
  <pc:docChgLst>
    <pc:chgData name="Anisa Rachmawati" userId="412ae1af-a5d3-4215-9048-06c6a9c94386" providerId="ADAL" clId="{A02508B9-0BEF-4AEC-A88D-A89D394AF4B3}"/>
    <pc:docChg chg="undo custSel addSld modSld">
      <pc:chgData name="Anisa Rachmawati" userId="412ae1af-a5d3-4215-9048-06c6a9c94386" providerId="ADAL" clId="{A02508B9-0BEF-4AEC-A88D-A89D394AF4B3}" dt="2022-04-24T14:08:48.492" v="112"/>
      <pc:docMkLst>
        <pc:docMk/>
      </pc:docMkLst>
      <pc:sldChg chg="addSp modSp mod modMedia setBg">
        <pc:chgData name="Anisa Rachmawati" userId="412ae1af-a5d3-4215-9048-06c6a9c94386" providerId="ADAL" clId="{A02508B9-0BEF-4AEC-A88D-A89D394AF4B3}" dt="2022-04-24T14:07:45.422" v="97" actId="14100"/>
        <pc:sldMkLst>
          <pc:docMk/>
          <pc:sldMk cId="3072013332" sldId="256"/>
        </pc:sldMkLst>
        <pc:spChg chg="mod">
          <ac:chgData name="Anisa Rachmawati" userId="412ae1af-a5d3-4215-9048-06c6a9c94386" providerId="ADAL" clId="{A02508B9-0BEF-4AEC-A88D-A89D394AF4B3}" dt="2022-04-24T14:07:20.421" v="64" actId="26606"/>
          <ac:spMkLst>
            <pc:docMk/>
            <pc:sldMk cId="3072013332" sldId="256"/>
            <ac:spMk id="2" creationId="{00000000-0000-0000-0000-000000000000}"/>
          </ac:spMkLst>
        </pc:spChg>
        <pc:spChg chg="mod">
          <ac:chgData name="Anisa Rachmawati" userId="412ae1af-a5d3-4215-9048-06c6a9c94386" providerId="ADAL" clId="{A02508B9-0BEF-4AEC-A88D-A89D394AF4B3}" dt="2022-04-24T14:07:20.421" v="64" actId="26606"/>
          <ac:spMkLst>
            <pc:docMk/>
            <pc:sldMk cId="3072013332" sldId="256"/>
            <ac:spMk id="3" creationId="{00000000-0000-0000-0000-000000000000}"/>
          </ac:spMkLst>
        </pc:spChg>
        <pc:spChg chg="add mod">
          <ac:chgData name="Anisa Rachmawati" userId="412ae1af-a5d3-4215-9048-06c6a9c94386" providerId="ADAL" clId="{A02508B9-0BEF-4AEC-A88D-A89D394AF4B3}" dt="2022-04-24T14:07:45.422" v="97" actId="14100"/>
          <ac:spMkLst>
            <pc:docMk/>
            <pc:sldMk cId="3072013332" sldId="256"/>
            <ac:spMk id="4" creationId="{8575C8B4-3512-CBCA-3F74-D9BCACD090D2}"/>
          </ac:spMkLst>
        </pc:spChg>
        <pc:spChg chg="add">
          <ac:chgData name="Anisa Rachmawati" userId="412ae1af-a5d3-4215-9048-06c6a9c94386" providerId="ADAL" clId="{A02508B9-0BEF-4AEC-A88D-A89D394AF4B3}" dt="2022-04-24T14:07:20.421" v="64" actId="26606"/>
          <ac:spMkLst>
            <pc:docMk/>
            <pc:sldMk cId="3072013332" sldId="256"/>
            <ac:spMk id="9" creationId="{6F828D28-8E09-41CC-8229-3070B5467A96}"/>
          </ac:spMkLst>
        </pc:spChg>
        <pc:spChg chg="add">
          <ac:chgData name="Anisa Rachmawati" userId="412ae1af-a5d3-4215-9048-06c6a9c94386" providerId="ADAL" clId="{A02508B9-0BEF-4AEC-A88D-A89D394AF4B3}" dt="2022-04-24T14:07:20.421" v="64" actId="26606"/>
          <ac:spMkLst>
            <pc:docMk/>
            <pc:sldMk cId="3072013332" sldId="256"/>
            <ac:spMk id="11" creationId="{D5B012D8-7F27-4758-9AC6-C889B154BD73}"/>
          </ac:spMkLst>
        </pc:spChg>
        <pc:spChg chg="add">
          <ac:chgData name="Anisa Rachmawati" userId="412ae1af-a5d3-4215-9048-06c6a9c94386" providerId="ADAL" clId="{A02508B9-0BEF-4AEC-A88D-A89D394AF4B3}" dt="2022-04-24T14:07:20.421" v="64" actId="26606"/>
          <ac:spMkLst>
            <pc:docMk/>
            <pc:sldMk cId="3072013332" sldId="256"/>
            <ac:spMk id="13" creationId="{4063B759-00FC-46D1-9898-8E8625268FAF}"/>
          </ac:spMkLst>
        </pc:spChg>
        <pc:picChg chg="add mod">
          <ac:chgData name="Anisa Rachmawati" userId="412ae1af-a5d3-4215-9048-06c6a9c94386" providerId="ADAL" clId="{A02508B9-0BEF-4AEC-A88D-A89D394AF4B3}" dt="2022-04-24T14:07:25.898" v="66"/>
          <ac:picMkLst>
            <pc:docMk/>
            <pc:sldMk cId="3072013332" sldId="256"/>
            <ac:picMk id="5" creationId="{A5E33809-365C-FAE6-ACF1-7F9D91597728}"/>
          </ac:picMkLst>
        </pc:picChg>
      </pc:sldChg>
      <pc:sldChg chg="addSp modSp new mod setBg">
        <pc:chgData name="Anisa Rachmawati" userId="412ae1af-a5d3-4215-9048-06c6a9c94386" providerId="ADAL" clId="{A02508B9-0BEF-4AEC-A88D-A89D394AF4B3}" dt="2022-04-24T14:08:08.273" v="104"/>
        <pc:sldMkLst>
          <pc:docMk/>
          <pc:sldMk cId="247059604" sldId="257"/>
        </pc:sldMkLst>
        <pc:spChg chg="mod">
          <ac:chgData name="Anisa Rachmawati" userId="412ae1af-a5d3-4215-9048-06c6a9c94386" providerId="ADAL" clId="{A02508B9-0BEF-4AEC-A88D-A89D394AF4B3}" dt="2022-04-24T14:07:52.453" v="98" actId="26606"/>
          <ac:spMkLst>
            <pc:docMk/>
            <pc:sldMk cId="247059604" sldId="257"/>
            <ac:spMk id="2" creationId="{5444602D-00DD-B48E-0C3F-799C989292A9}"/>
          </ac:spMkLst>
        </pc:spChg>
        <pc:spChg chg="mod">
          <ac:chgData name="Anisa Rachmawati" userId="412ae1af-a5d3-4215-9048-06c6a9c94386" providerId="ADAL" clId="{A02508B9-0BEF-4AEC-A88D-A89D394AF4B3}" dt="2022-04-24T14:08:04.005" v="103" actId="14100"/>
          <ac:spMkLst>
            <pc:docMk/>
            <pc:sldMk cId="247059604" sldId="257"/>
            <ac:spMk id="3" creationId="{3E808168-10D0-BA1D-4037-D111942B243C}"/>
          </ac:spMkLst>
        </pc:spChg>
        <pc:spChg chg="add mod">
          <ac:chgData name="Anisa Rachmawati" userId="412ae1af-a5d3-4215-9048-06c6a9c94386" providerId="ADAL" clId="{A02508B9-0BEF-4AEC-A88D-A89D394AF4B3}" dt="2022-04-24T14:08:08.273" v="104"/>
          <ac:spMkLst>
            <pc:docMk/>
            <pc:sldMk cId="247059604" sldId="257"/>
            <ac:spMk id="7" creationId="{52ACDA3E-0C94-0E9A-2732-34FCDA7B3D2A}"/>
          </ac:spMkLst>
        </pc:spChg>
        <pc:spChg chg="add">
          <ac:chgData name="Anisa Rachmawati" userId="412ae1af-a5d3-4215-9048-06c6a9c94386" providerId="ADAL" clId="{A02508B9-0BEF-4AEC-A88D-A89D394AF4B3}" dt="2022-04-24T14:07:52.453" v="98" actId="26606"/>
          <ac:spMkLst>
            <pc:docMk/>
            <pc:sldMk cId="247059604" sldId="257"/>
            <ac:spMk id="9" creationId="{04812C46-200A-4DEB-A05E-3ED6C68C2387}"/>
          </ac:spMkLst>
        </pc:spChg>
        <pc:spChg chg="add">
          <ac:chgData name="Anisa Rachmawati" userId="412ae1af-a5d3-4215-9048-06c6a9c94386" providerId="ADAL" clId="{A02508B9-0BEF-4AEC-A88D-A89D394AF4B3}" dt="2022-04-24T14:07:52.453" v="98" actId="26606"/>
          <ac:spMkLst>
            <pc:docMk/>
            <pc:sldMk cId="247059604" sldId="257"/>
            <ac:spMk id="11" creationId="{D1EA859B-E555-4109-94F3-6700E046E008}"/>
          </ac:spMkLst>
        </pc:spChg>
        <pc:picChg chg="add">
          <ac:chgData name="Anisa Rachmawati" userId="412ae1af-a5d3-4215-9048-06c6a9c94386" providerId="ADAL" clId="{A02508B9-0BEF-4AEC-A88D-A89D394AF4B3}" dt="2022-04-24T14:07:52.453" v="98" actId="26606"/>
          <ac:picMkLst>
            <pc:docMk/>
            <pc:sldMk cId="247059604" sldId="257"/>
            <ac:picMk id="5" creationId="{1A7ED218-23AC-7721-6512-15410D25E77E}"/>
          </ac:picMkLst>
        </pc:picChg>
      </pc:sldChg>
      <pc:sldChg chg="addSp modSp new mod setBg setClrOvrMap">
        <pc:chgData name="Anisa Rachmawati" userId="412ae1af-a5d3-4215-9048-06c6a9c94386" providerId="ADAL" clId="{A02508B9-0BEF-4AEC-A88D-A89D394AF4B3}" dt="2022-04-24T14:08:18.934" v="106"/>
        <pc:sldMkLst>
          <pc:docMk/>
          <pc:sldMk cId="3391145400" sldId="258"/>
        </pc:sldMkLst>
        <pc:spChg chg="mod">
          <ac:chgData name="Anisa Rachmawati" userId="412ae1af-a5d3-4215-9048-06c6a9c94386" providerId="ADAL" clId="{A02508B9-0BEF-4AEC-A88D-A89D394AF4B3}" dt="2022-04-24T14:08:13.341" v="105" actId="26606"/>
          <ac:spMkLst>
            <pc:docMk/>
            <pc:sldMk cId="3391145400" sldId="258"/>
            <ac:spMk id="2" creationId="{1FC6994A-3DA1-4D59-6EA3-3E44B5D27ACB}"/>
          </ac:spMkLst>
        </pc:spChg>
        <pc:spChg chg="mod">
          <ac:chgData name="Anisa Rachmawati" userId="412ae1af-a5d3-4215-9048-06c6a9c94386" providerId="ADAL" clId="{A02508B9-0BEF-4AEC-A88D-A89D394AF4B3}" dt="2022-04-24T14:08:13.341" v="105" actId="26606"/>
          <ac:spMkLst>
            <pc:docMk/>
            <pc:sldMk cId="3391145400" sldId="258"/>
            <ac:spMk id="3" creationId="{099CA1FC-D2FD-7FFB-9A39-9C98EAB7E815}"/>
          </ac:spMkLst>
        </pc:spChg>
        <pc:spChg chg="add mod">
          <ac:chgData name="Anisa Rachmawati" userId="412ae1af-a5d3-4215-9048-06c6a9c94386" providerId="ADAL" clId="{A02508B9-0BEF-4AEC-A88D-A89D394AF4B3}" dt="2022-04-24T14:08:18.934" v="106"/>
          <ac:spMkLst>
            <pc:docMk/>
            <pc:sldMk cId="3391145400" sldId="258"/>
            <ac:spMk id="7" creationId="{9A377EB2-3D3D-DBDA-B672-B3BBE23FD479}"/>
          </ac:spMkLst>
        </pc:spChg>
        <pc:spChg chg="add">
          <ac:chgData name="Anisa Rachmawati" userId="412ae1af-a5d3-4215-9048-06c6a9c94386" providerId="ADAL" clId="{A02508B9-0BEF-4AEC-A88D-A89D394AF4B3}" dt="2022-04-24T14:08:13.341" v="105" actId="26606"/>
          <ac:spMkLst>
            <pc:docMk/>
            <pc:sldMk cId="3391145400" sldId="258"/>
            <ac:spMk id="9" creationId="{C5E6CFF1-2F42-4E10-9A97-F116F46F53FE}"/>
          </ac:spMkLst>
        </pc:spChg>
        <pc:picChg chg="add">
          <ac:chgData name="Anisa Rachmawati" userId="412ae1af-a5d3-4215-9048-06c6a9c94386" providerId="ADAL" clId="{A02508B9-0BEF-4AEC-A88D-A89D394AF4B3}" dt="2022-04-24T14:08:13.341" v="105" actId="26606"/>
          <ac:picMkLst>
            <pc:docMk/>
            <pc:sldMk cId="3391145400" sldId="258"/>
            <ac:picMk id="5" creationId="{589B3738-126D-0575-92ED-C3832422C23A}"/>
          </ac:picMkLst>
        </pc:picChg>
        <pc:cxnChg chg="add">
          <ac:chgData name="Anisa Rachmawati" userId="412ae1af-a5d3-4215-9048-06c6a9c94386" providerId="ADAL" clId="{A02508B9-0BEF-4AEC-A88D-A89D394AF4B3}" dt="2022-04-24T14:08:13.341" v="105" actId="26606"/>
          <ac:cxnSpMkLst>
            <pc:docMk/>
            <pc:sldMk cId="3391145400" sldId="258"/>
            <ac:cxnSpMk id="11" creationId="{67182200-4859-4C8D-BCBB-55B245C28BA3}"/>
          </ac:cxnSpMkLst>
        </pc:cxnChg>
      </pc:sldChg>
      <pc:sldChg chg="addSp modSp new mod setBg setClrOvrMap">
        <pc:chgData name="Anisa Rachmawati" userId="412ae1af-a5d3-4215-9048-06c6a9c94386" providerId="ADAL" clId="{A02508B9-0BEF-4AEC-A88D-A89D394AF4B3}" dt="2022-04-24T14:08:25.446" v="108"/>
        <pc:sldMkLst>
          <pc:docMk/>
          <pc:sldMk cId="998772554" sldId="259"/>
        </pc:sldMkLst>
        <pc:spChg chg="mod">
          <ac:chgData name="Anisa Rachmawati" userId="412ae1af-a5d3-4215-9048-06c6a9c94386" providerId="ADAL" clId="{A02508B9-0BEF-4AEC-A88D-A89D394AF4B3}" dt="2022-04-24T14:08:23.082" v="107" actId="26606"/>
          <ac:spMkLst>
            <pc:docMk/>
            <pc:sldMk cId="998772554" sldId="259"/>
            <ac:spMk id="2" creationId="{E0F35D76-1666-7549-AE98-8E71B6219BFA}"/>
          </ac:spMkLst>
        </pc:spChg>
        <pc:spChg chg="mod">
          <ac:chgData name="Anisa Rachmawati" userId="412ae1af-a5d3-4215-9048-06c6a9c94386" providerId="ADAL" clId="{A02508B9-0BEF-4AEC-A88D-A89D394AF4B3}" dt="2022-04-24T14:08:23.082" v="107" actId="26606"/>
          <ac:spMkLst>
            <pc:docMk/>
            <pc:sldMk cId="998772554" sldId="259"/>
            <ac:spMk id="3" creationId="{C07B4810-D939-8F1B-67DA-3CE2A1D9B6FB}"/>
          </ac:spMkLst>
        </pc:spChg>
        <pc:spChg chg="add mod">
          <ac:chgData name="Anisa Rachmawati" userId="412ae1af-a5d3-4215-9048-06c6a9c94386" providerId="ADAL" clId="{A02508B9-0BEF-4AEC-A88D-A89D394AF4B3}" dt="2022-04-24T14:08:25.446" v="108"/>
          <ac:spMkLst>
            <pc:docMk/>
            <pc:sldMk cId="998772554" sldId="259"/>
            <ac:spMk id="7" creationId="{78330685-9418-C36B-CECA-46F47B65B1B3}"/>
          </ac:spMkLst>
        </pc:spChg>
        <pc:spChg chg="add">
          <ac:chgData name="Anisa Rachmawati" userId="412ae1af-a5d3-4215-9048-06c6a9c94386" providerId="ADAL" clId="{A02508B9-0BEF-4AEC-A88D-A89D394AF4B3}" dt="2022-04-24T14:08:23.082" v="107" actId="26606"/>
          <ac:spMkLst>
            <pc:docMk/>
            <pc:sldMk cId="998772554" sldId="259"/>
            <ac:spMk id="9" creationId="{C5E6CFF1-2F42-4E10-9A97-F116F46F53FE}"/>
          </ac:spMkLst>
        </pc:spChg>
        <pc:picChg chg="add">
          <ac:chgData name="Anisa Rachmawati" userId="412ae1af-a5d3-4215-9048-06c6a9c94386" providerId="ADAL" clId="{A02508B9-0BEF-4AEC-A88D-A89D394AF4B3}" dt="2022-04-24T14:08:23.082" v="107" actId="26606"/>
          <ac:picMkLst>
            <pc:docMk/>
            <pc:sldMk cId="998772554" sldId="259"/>
            <ac:picMk id="5" creationId="{848EE286-AC83-43C7-7BC8-E242B2332F2A}"/>
          </ac:picMkLst>
        </pc:picChg>
        <pc:cxnChg chg="add">
          <ac:chgData name="Anisa Rachmawati" userId="412ae1af-a5d3-4215-9048-06c6a9c94386" providerId="ADAL" clId="{A02508B9-0BEF-4AEC-A88D-A89D394AF4B3}" dt="2022-04-24T14:08:23.082" v="107" actId="26606"/>
          <ac:cxnSpMkLst>
            <pc:docMk/>
            <pc:sldMk cId="998772554" sldId="259"/>
            <ac:cxnSpMk id="11" creationId="{67182200-4859-4C8D-BCBB-55B245C28BA3}"/>
          </ac:cxnSpMkLst>
        </pc:cxnChg>
      </pc:sldChg>
      <pc:sldChg chg="addSp modSp new mod setBg setClrOvrMap">
        <pc:chgData name="Anisa Rachmawati" userId="412ae1af-a5d3-4215-9048-06c6a9c94386" providerId="ADAL" clId="{A02508B9-0BEF-4AEC-A88D-A89D394AF4B3}" dt="2022-04-24T14:08:31.057" v="110"/>
        <pc:sldMkLst>
          <pc:docMk/>
          <pc:sldMk cId="3219477187" sldId="260"/>
        </pc:sldMkLst>
        <pc:spChg chg="mod">
          <ac:chgData name="Anisa Rachmawati" userId="412ae1af-a5d3-4215-9048-06c6a9c94386" providerId="ADAL" clId="{A02508B9-0BEF-4AEC-A88D-A89D394AF4B3}" dt="2022-04-24T14:08:29.153" v="109" actId="26606"/>
          <ac:spMkLst>
            <pc:docMk/>
            <pc:sldMk cId="3219477187" sldId="260"/>
            <ac:spMk id="2" creationId="{9653D217-792A-5C92-B6FE-0E1C72F0E8E2}"/>
          </ac:spMkLst>
        </pc:spChg>
        <pc:spChg chg="mod">
          <ac:chgData name="Anisa Rachmawati" userId="412ae1af-a5d3-4215-9048-06c6a9c94386" providerId="ADAL" clId="{A02508B9-0BEF-4AEC-A88D-A89D394AF4B3}" dt="2022-04-24T14:08:29.153" v="109" actId="26606"/>
          <ac:spMkLst>
            <pc:docMk/>
            <pc:sldMk cId="3219477187" sldId="260"/>
            <ac:spMk id="3" creationId="{0F9556E8-B7DB-8380-E649-FFB54CFCA8FA}"/>
          </ac:spMkLst>
        </pc:spChg>
        <pc:spChg chg="add mod">
          <ac:chgData name="Anisa Rachmawati" userId="412ae1af-a5d3-4215-9048-06c6a9c94386" providerId="ADAL" clId="{A02508B9-0BEF-4AEC-A88D-A89D394AF4B3}" dt="2022-04-24T14:08:31.057" v="110"/>
          <ac:spMkLst>
            <pc:docMk/>
            <pc:sldMk cId="3219477187" sldId="260"/>
            <ac:spMk id="7" creationId="{7F0790E2-1055-FEB6-E3AA-0725725393B0}"/>
          </ac:spMkLst>
        </pc:spChg>
        <pc:spChg chg="add">
          <ac:chgData name="Anisa Rachmawati" userId="412ae1af-a5d3-4215-9048-06c6a9c94386" providerId="ADAL" clId="{A02508B9-0BEF-4AEC-A88D-A89D394AF4B3}" dt="2022-04-24T14:08:29.153" v="109" actId="26606"/>
          <ac:spMkLst>
            <pc:docMk/>
            <pc:sldMk cId="3219477187" sldId="260"/>
            <ac:spMk id="9" creationId="{C5E6CFF1-2F42-4E10-9A97-F116F46F53FE}"/>
          </ac:spMkLst>
        </pc:spChg>
        <pc:picChg chg="add">
          <ac:chgData name="Anisa Rachmawati" userId="412ae1af-a5d3-4215-9048-06c6a9c94386" providerId="ADAL" clId="{A02508B9-0BEF-4AEC-A88D-A89D394AF4B3}" dt="2022-04-24T14:08:29.153" v="109" actId="26606"/>
          <ac:picMkLst>
            <pc:docMk/>
            <pc:sldMk cId="3219477187" sldId="260"/>
            <ac:picMk id="5" creationId="{A4816B1A-3175-3AE9-3531-1597F792CE72}"/>
          </ac:picMkLst>
        </pc:picChg>
        <pc:cxnChg chg="add">
          <ac:chgData name="Anisa Rachmawati" userId="412ae1af-a5d3-4215-9048-06c6a9c94386" providerId="ADAL" clId="{A02508B9-0BEF-4AEC-A88D-A89D394AF4B3}" dt="2022-04-24T14:08:29.153" v="109" actId="26606"/>
          <ac:cxnSpMkLst>
            <pc:docMk/>
            <pc:sldMk cId="3219477187" sldId="260"/>
            <ac:cxnSpMk id="11" creationId="{67182200-4859-4C8D-BCBB-55B245C28BA3}"/>
          </ac:cxnSpMkLst>
        </pc:cxnChg>
      </pc:sldChg>
      <pc:sldChg chg="addSp modSp new mod setBg setClrOvrMap">
        <pc:chgData name="Anisa Rachmawati" userId="412ae1af-a5d3-4215-9048-06c6a9c94386" providerId="ADAL" clId="{A02508B9-0BEF-4AEC-A88D-A89D394AF4B3}" dt="2022-04-24T14:08:48.492" v="112"/>
        <pc:sldMkLst>
          <pc:docMk/>
          <pc:sldMk cId="2539945285" sldId="261"/>
        </pc:sldMkLst>
        <pc:spChg chg="mod">
          <ac:chgData name="Anisa Rachmawati" userId="412ae1af-a5d3-4215-9048-06c6a9c94386" providerId="ADAL" clId="{A02508B9-0BEF-4AEC-A88D-A89D394AF4B3}" dt="2022-04-24T14:08:43.508" v="111" actId="26606"/>
          <ac:spMkLst>
            <pc:docMk/>
            <pc:sldMk cId="2539945285" sldId="261"/>
            <ac:spMk id="2" creationId="{765FB547-4BA9-1B14-3F11-65A8BAF56569}"/>
          </ac:spMkLst>
        </pc:spChg>
        <pc:spChg chg="mod">
          <ac:chgData name="Anisa Rachmawati" userId="412ae1af-a5d3-4215-9048-06c6a9c94386" providerId="ADAL" clId="{A02508B9-0BEF-4AEC-A88D-A89D394AF4B3}" dt="2022-04-24T14:08:43.508" v="111" actId="26606"/>
          <ac:spMkLst>
            <pc:docMk/>
            <pc:sldMk cId="2539945285" sldId="261"/>
            <ac:spMk id="3" creationId="{F7EDB2F2-0271-B854-3CBB-9F562B3D7F9C}"/>
          </ac:spMkLst>
        </pc:spChg>
        <pc:spChg chg="add mod">
          <ac:chgData name="Anisa Rachmawati" userId="412ae1af-a5d3-4215-9048-06c6a9c94386" providerId="ADAL" clId="{A02508B9-0BEF-4AEC-A88D-A89D394AF4B3}" dt="2022-04-24T14:08:48.492" v="112"/>
          <ac:spMkLst>
            <pc:docMk/>
            <pc:sldMk cId="2539945285" sldId="261"/>
            <ac:spMk id="6" creationId="{EED848AC-AE15-B8BE-3BEB-C7DE0E6A3BCC}"/>
          </ac:spMkLst>
        </pc:spChg>
        <pc:spChg chg="add">
          <ac:chgData name="Anisa Rachmawati" userId="412ae1af-a5d3-4215-9048-06c6a9c94386" providerId="ADAL" clId="{A02508B9-0BEF-4AEC-A88D-A89D394AF4B3}" dt="2022-04-24T14:08:43.508" v="111" actId="26606"/>
          <ac:spMkLst>
            <pc:docMk/>
            <pc:sldMk cId="2539945285" sldId="261"/>
            <ac:spMk id="8" creationId="{AD72D4D1-076F-49D3-9889-EFC4F6D7CA66}"/>
          </ac:spMkLst>
        </pc:spChg>
        <pc:cxnChg chg="add">
          <ac:chgData name="Anisa Rachmawati" userId="412ae1af-a5d3-4215-9048-06c6a9c94386" providerId="ADAL" clId="{A02508B9-0BEF-4AEC-A88D-A89D394AF4B3}" dt="2022-04-24T14:08:43.508" v="111" actId="26606"/>
          <ac:cxnSpMkLst>
            <pc:docMk/>
            <pc:sldMk cId="2539945285" sldId="261"/>
            <ac:cxnSpMk id="10" creationId="{2D72A2C9-F3CA-4216-8BAD-FA4C970C3C4E}"/>
          </ac:cxnSpMkLst>
        </pc:cxn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4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60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86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6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47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49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3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84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063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37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76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00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A5E33809-365C-FAE6-ACF1-7F9D915977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Insert and format graphic elements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75C8B4-3512-CBCA-3F74-D9BCACD090D2}"/>
              </a:ext>
            </a:extLst>
          </p:cNvPr>
          <p:cNvSpPr txBox="1"/>
          <p:nvPr/>
        </p:nvSpPr>
        <p:spPr>
          <a:xfrm>
            <a:off x="8939049" y="6385034"/>
            <a:ext cx="307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Anisa Rachmawati, S.E., </a:t>
            </a:r>
            <a:r>
              <a:rPr lang="en-US" dirty="0" err="1"/>
              <a:t>M.Acc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01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lti-coloured paper-craft art">
            <a:extLst>
              <a:ext uri="{FF2B5EF4-FFF2-40B4-BE49-F238E27FC236}">
                <a16:creationId xmlns:a16="http://schemas.microsoft.com/office/drawing/2014/main" id="{1A7ED218-23AC-7721-6512-15410D25E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0" r="182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44602D-00DD-B48E-0C3F-799C98929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b="1"/>
              <a:t>Objective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8168-10D0-BA1D-4037-D111942B2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434201"/>
            <a:ext cx="6092951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5.1 Insert illustrations and text boxes</a:t>
            </a:r>
          </a:p>
          <a:p>
            <a:pPr marL="0" indent="0">
              <a:buNone/>
            </a:pPr>
            <a:r>
              <a:rPr lang="en-US" dirty="0"/>
              <a:t>5.2 Format illustrations and text boxes</a:t>
            </a:r>
          </a:p>
          <a:p>
            <a:pPr marL="0" indent="0">
              <a:buNone/>
            </a:pPr>
            <a:r>
              <a:rPr lang="en-US" dirty="0"/>
              <a:t>5.3 Add text to graphic elements</a:t>
            </a:r>
          </a:p>
          <a:p>
            <a:pPr marL="0" indent="0">
              <a:buNone/>
            </a:pPr>
            <a:r>
              <a:rPr lang="en-US" dirty="0"/>
              <a:t>5.4 Modify graphic elements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ACDA3E-0C94-0E9A-2732-34FCDA7B3D2A}"/>
              </a:ext>
            </a:extLst>
          </p:cNvPr>
          <p:cNvSpPr txBox="1"/>
          <p:nvPr/>
        </p:nvSpPr>
        <p:spPr>
          <a:xfrm>
            <a:off x="8939049" y="6385034"/>
            <a:ext cx="307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Anisa Rachmawati, S.E., </a:t>
            </a:r>
            <a:r>
              <a:rPr lang="en-US" dirty="0" err="1"/>
              <a:t>M.Acc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5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acked white boxes">
            <a:extLst>
              <a:ext uri="{FF2B5EF4-FFF2-40B4-BE49-F238E27FC236}">
                <a16:creationId xmlns:a16="http://schemas.microsoft.com/office/drawing/2014/main" id="{589B3738-126D-0575-92ED-C3832422C2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548" b="370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C6994A-3DA1-4D59-6EA3-3E44B5D27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5.1 Insert illustrations and text boxes</a:t>
            </a:r>
            <a:br>
              <a:rPr lang="en-US" sz="4000">
                <a:solidFill>
                  <a:srgbClr val="FFFFFF"/>
                </a:solidFill>
              </a:rPr>
            </a:b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CA1FC-D2FD-7FFB-9A39-9C98EAB7E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Insert and modify shapes</a:t>
            </a:r>
          </a:p>
          <a:p>
            <a:r>
              <a:rPr lang="en-US" sz="2000">
                <a:solidFill>
                  <a:srgbClr val="FFFFFF"/>
                </a:solidFill>
              </a:rPr>
              <a:t>Insert pictures</a:t>
            </a:r>
          </a:p>
          <a:p>
            <a:r>
              <a:rPr lang="en-US" sz="2000">
                <a:solidFill>
                  <a:srgbClr val="FFFFFF"/>
                </a:solidFill>
              </a:rPr>
              <a:t>Insert SmartArt graphics</a:t>
            </a:r>
          </a:p>
          <a:p>
            <a:r>
              <a:rPr lang="en-US" sz="2000">
                <a:solidFill>
                  <a:srgbClr val="FFFFFF"/>
                </a:solidFill>
              </a:rPr>
              <a:t>Insert screenshots and screen clippings</a:t>
            </a:r>
          </a:p>
          <a:p>
            <a:r>
              <a:rPr lang="en-US" sz="2000">
                <a:solidFill>
                  <a:srgbClr val="FFFFFF"/>
                </a:solidFill>
              </a:rPr>
              <a:t>Insert text boxes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77EB2-3D3D-DBDA-B672-B3BBE23FD479}"/>
              </a:ext>
            </a:extLst>
          </p:cNvPr>
          <p:cNvSpPr txBox="1"/>
          <p:nvPr/>
        </p:nvSpPr>
        <p:spPr>
          <a:xfrm>
            <a:off x="8939049" y="6385034"/>
            <a:ext cx="307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Anisa Rachmawati, S.E., </a:t>
            </a:r>
            <a:r>
              <a:rPr lang="en-US" dirty="0" err="1"/>
              <a:t>M.Acc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145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lti-coloured paper-craft art">
            <a:extLst>
              <a:ext uri="{FF2B5EF4-FFF2-40B4-BE49-F238E27FC236}">
                <a16:creationId xmlns:a16="http://schemas.microsoft.com/office/drawing/2014/main" id="{848EE286-AC83-43C7-7BC8-E242B2332F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018" b="471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F35D76-1666-7549-AE98-8E71B6219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marL="0" indent="0" algn="r"/>
            <a:r>
              <a:rPr lang="en-US" sz="4000">
                <a:solidFill>
                  <a:srgbClr val="FFFFFF"/>
                </a:solidFill>
              </a:rPr>
              <a:t>5.2 Format illustrations and text boxes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B4810-D939-8F1B-67DA-3CE2A1D9B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format objects</a:t>
            </a:r>
          </a:p>
          <a:p>
            <a:r>
              <a:rPr lang="en-US" sz="2000">
                <a:solidFill>
                  <a:srgbClr val="FFFFFF"/>
                </a:solidFill>
              </a:rPr>
              <a:t>Format SmartArt graphics</a:t>
            </a:r>
          </a:p>
          <a:p>
            <a:pPr marL="0" indent="0">
              <a:buNone/>
            </a:pPr>
            <a:endParaRPr lang="en-US" sz="20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330685-9418-C36B-CECA-46F47B65B1B3}"/>
              </a:ext>
            </a:extLst>
          </p:cNvPr>
          <p:cNvSpPr txBox="1"/>
          <p:nvPr/>
        </p:nvSpPr>
        <p:spPr>
          <a:xfrm>
            <a:off x="8939049" y="6385034"/>
            <a:ext cx="307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Anisa Rachmawati, S.E., </a:t>
            </a:r>
            <a:r>
              <a:rPr lang="en-US" dirty="0" err="1"/>
              <a:t>M.Acc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772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816B1A-3175-3AE9-3531-1597F792CE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0495"/>
          <a:stretch/>
        </p:blipFill>
        <p:spPr>
          <a:xfrm>
            <a:off x="20" y="-103633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53D217-792A-5C92-B6FE-0E1C72F0E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5.3 Add text to graphic elements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556E8-B7DB-8380-E649-FFB54CFCA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Insert text in text boxes and shapes</a:t>
            </a:r>
          </a:p>
          <a:p>
            <a:r>
              <a:rPr lang="en-US" sz="2000">
                <a:solidFill>
                  <a:srgbClr val="FFFFFF"/>
                </a:solidFill>
              </a:rPr>
              <a:t>Modify SmartArt graphic content</a:t>
            </a:r>
          </a:p>
          <a:p>
            <a:endParaRPr lang="en-US" sz="200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0790E2-1055-FEB6-E3AA-0725725393B0}"/>
              </a:ext>
            </a:extLst>
          </p:cNvPr>
          <p:cNvSpPr txBox="1"/>
          <p:nvPr/>
        </p:nvSpPr>
        <p:spPr>
          <a:xfrm>
            <a:off x="8939049" y="6385034"/>
            <a:ext cx="307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Anisa Rachmawati, S.E., </a:t>
            </a:r>
            <a:r>
              <a:rPr lang="en-US" dirty="0" err="1"/>
              <a:t>M.Acc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477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5FB547-4BA9-1B14-3F11-65A8BAF56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5.4 Modify graphic elements</a:t>
            </a:r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DB2F2-0271-B854-3CBB-9F562B3D7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500" b="1"/>
              <a:t>Control the placement of objects within text.</a:t>
            </a:r>
          </a:p>
          <a:p>
            <a:pPr marL="0" indent="0">
              <a:buNone/>
            </a:pPr>
            <a:r>
              <a:rPr lang="en-US" sz="1500"/>
              <a:t>Objects on the page can be anchored to a paragraph, be positioned in a</a:t>
            </a:r>
          </a:p>
          <a:p>
            <a:pPr marL="0" indent="0">
              <a:buNone/>
            </a:pPr>
            <a:r>
              <a:rPr lang="en-US" sz="1500"/>
              <a:t>specific location on the page, or float independently. The location, position,</a:t>
            </a:r>
          </a:p>
          <a:p>
            <a:pPr marL="0" indent="0">
              <a:buNone/>
            </a:pPr>
            <a:r>
              <a:rPr lang="en-US" sz="1500"/>
              <a:t>and text wrapping options determine how the object interacts with text</a:t>
            </a:r>
          </a:p>
          <a:p>
            <a:pPr marL="0" indent="0">
              <a:buNone/>
            </a:pPr>
            <a:r>
              <a:rPr lang="en-US" sz="1500"/>
              <a:t>around it. The Arrange group on the Format tool tab for the selected object</a:t>
            </a:r>
          </a:p>
          <a:p>
            <a:pPr marL="0" indent="0">
              <a:buNone/>
            </a:pPr>
            <a:r>
              <a:rPr lang="en-US" sz="1500"/>
              <a:t>contains commands for specifying the relationship of the object to the page</a:t>
            </a:r>
          </a:p>
          <a:p>
            <a:pPr marL="0" indent="0">
              <a:buNone/>
            </a:pPr>
            <a:r>
              <a:rPr lang="en-US" sz="1500"/>
              <a:t>and to other elements on the page.</a:t>
            </a:r>
          </a:p>
          <a:p>
            <a:pPr marL="0" indent="0">
              <a:buNone/>
            </a:pPr>
            <a:r>
              <a:rPr lang="en-US" sz="1500"/>
              <a:t>By default, Word inserts shapes in front of the surrounding text, and other</a:t>
            </a:r>
          </a:p>
          <a:p>
            <a:pPr marL="0" indent="0">
              <a:buNone/>
            </a:pPr>
            <a:r>
              <a:rPr lang="en-US" sz="1500"/>
              <a:t>graphic objects in line with the surrounding text. You can change the</a:t>
            </a:r>
          </a:p>
          <a:p>
            <a:pPr marL="0" indent="0">
              <a:buNone/>
            </a:pPr>
            <a:r>
              <a:rPr lang="en-US" sz="1500"/>
              <a:t>position of the object on the page and the way text wraps around it.</a:t>
            </a:r>
          </a:p>
          <a:p>
            <a:pPr marL="0" indent="0">
              <a:buNone/>
            </a:pPr>
            <a:endParaRPr lang="en-US" sz="15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D848AC-AE15-B8BE-3BEB-C7DE0E6A3BCC}"/>
              </a:ext>
            </a:extLst>
          </p:cNvPr>
          <p:cNvSpPr txBox="1"/>
          <p:nvPr/>
        </p:nvSpPr>
        <p:spPr>
          <a:xfrm>
            <a:off x="8939049" y="6385034"/>
            <a:ext cx="307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Anisa Rachmawati, S.E., </a:t>
            </a:r>
            <a:r>
              <a:rPr lang="en-US" dirty="0" err="1"/>
              <a:t>M.Acc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945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reaching for a paper on a table full of paper and sticky notes">
            <a:extLst>
              <a:ext uri="{FF2B5EF4-FFF2-40B4-BE49-F238E27FC236}">
                <a16:creationId xmlns:a16="http://schemas.microsoft.com/office/drawing/2014/main" id="{9510A923-1244-B5D2-C1B8-64CB56ADE2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913" b="681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4FCDA7-EA25-1CAC-E50A-C4107D5678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Manage document collaboration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F68D084-AC35-E854-78C6-3E6445550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95684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 descr="Blue and orange gradient with arrows">
            <a:extLst>
              <a:ext uri="{FF2B5EF4-FFF2-40B4-BE49-F238E27FC236}">
                <a16:creationId xmlns:a16="http://schemas.microsoft.com/office/drawing/2014/main" id="{6CD232FC-770C-0DD1-0E7E-8EBF384EF1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01014A-BABC-5460-30B6-EFA3568CA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 err="1">
                <a:solidFill>
                  <a:srgbClr val="FFFFFF"/>
                </a:solidFill>
              </a:rPr>
              <a:t>Pokok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bahasan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C7F61FEA-C31F-70A5-BD43-A73760D5E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rgbClr val="FFFFFF"/>
                </a:solidFill>
              </a:rPr>
              <a:t>Objective 6.1: Add and manage comments</a:t>
            </a:r>
          </a:p>
          <a:p>
            <a:pPr marL="0" indent="0">
              <a:buNone/>
            </a:pPr>
            <a:r>
              <a:rPr lang="en-US" sz="2000">
                <a:solidFill>
                  <a:srgbClr val="FFFFFF"/>
                </a:solidFill>
              </a:rPr>
              <a:t>Objective 6.2: Manage change tracking</a:t>
            </a:r>
          </a:p>
        </p:txBody>
      </p:sp>
    </p:spTree>
    <p:extLst>
      <p:ext uri="{BB962C8B-B14F-4D97-AF65-F5344CB8AC3E}">
        <p14:creationId xmlns:p14="http://schemas.microsoft.com/office/powerpoint/2010/main" val="9237989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290</Words>
  <Application>Microsoft Office PowerPoint</Application>
  <PresentationFormat>Widescreen</PresentationFormat>
  <Paragraphs>39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Insert and format graphic elements</vt:lpstr>
      <vt:lpstr>Objective 5</vt:lpstr>
      <vt:lpstr>5.1 Insert illustrations and text boxes </vt:lpstr>
      <vt:lpstr>5.2 Format illustrations and text boxes</vt:lpstr>
      <vt:lpstr>5.3 Add text to graphic elements</vt:lpstr>
      <vt:lpstr>5.4 Modify graphic elements</vt:lpstr>
      <vt:lpstr>Manage document collaboration</vt:lpstr>
      <vt:lpstr>Pokok bahasan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ANISA RACHMAWATI</dc:creator>
  <cp:lastModifiedBy>Anisa Rachmawati</cp:lastModifiedBy>
  <cp:revision>1</cp:revision>
  <dcterms:created xsi:type="dcterms:W3CDTF">2022-04-24T13:42:47Z</dcterms:created>
  <dcterms:modified xsi:type="dcterms:W3CDTF">2022-05-19T09:28:24Z</dcterms:modified>
</cp:coreProperties>
</file>

<file path=docProps/thumbnail.jpeg>
</file>